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44" autoAdjust="0"/>
    <p:restoredTop sz="94660"/>
  </p:normalViewPr>
  <p:slideViewPr>
    <p:cSldViewPr>
      <p:cViewPr varScale="1">
        <p:scale>
          <a:sx n="87" d="100"/>
          <a:sy n="87" d="100"/>
        </p:scale>
        <p:origin x="-90" y="-4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B882E-9378-4E21-AD1F-CC5A646D6EF1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38D354D-17FF-4AE2-BA6F-9C9A6DE926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B882E-9378-4E21-AD1F-CC5A646D6EF1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354D-17FF-4AE2-BA6F-9C9A6DE926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B882E-9378-4E21-AD1F-CC5A646D6EF1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354D-17FF-4AE2-BA6F-9C9A6DE926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B882E-9378-4E21-AD1F-CC5A646D6EF1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354D-17FF-4AE2-BA6F-9C9A6DE926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B882E-9378-4E21-AD1F-CC5A646D6EF1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38D354D-17FF-4AE2-BA6F-9C9A6DE926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B882E-9378-4E21-AD1F-CC5A646D6EF1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354D-17FF-4AE2-BA6F-9C9A6DE926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B882E-9378-4E21-AD1F-CC5A646D6EF1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354D-17FF-4AE2-BA6F-9C9A6DE926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B882E-9378-4E21-AD1F-CC5A646D6EF1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354D-17FF-4AE2-BA6F-9C9A6DE926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B882E-9378-4E21-AD1F-CC5A646D6EF1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354D-17FF-4AE2-BA6F-9C9A6DE9261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B882E-9378-4E21-AD1F-CC5A646D6EF1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D354D-17FF-4AE2-BA6F-9C9A6DE926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CB882E-9378-4E21-AD1F-CC5A646D6EF1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38D354D-17FF-4AE2-BA6F-9C9A6DE926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86CB882E-9378-4E21-AD1F-CC5A646D6EF1}" type="datetimeFigureOut">
              <a:rPr lang="en-US" smtClean="0"/>
              <a:pPr/>
              <a:t>9/21/2011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638D354D-17FF-4AE2-BA6F-9C9A6DE9261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periodic Table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9296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metalloids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Have properties of both metals and nonmetals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427674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Groups of elements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Group 1- </a:t>
            </a:r>
            <a:r>
              <a:rPr lang="en-US" sz="2400" dirty="0" smtClean="0"/>
              <a:t>alkali </a:t>
            </a:r>
            <a:r>
              <a:rPr lang="en-US" sz="2400" dirty="0" smtClean="0"/>
              <a:t>metals</a:t>
            </a:r>
          </a:p>
          <a:p>
            <a:r>
              <a:rPr lang="en-US" sz="2400" dirty="0" smtClean="0"/>
              <a:t>Group 2- alkaline earth metals</a:t>
            </a:r>
          </a:p>
          <a:p>
            <a:r>
              <a:rPr lang="en-US" sz="2400" dirty="0" smtClean="0"/>
              <a:t>Groups 3-12- transition metals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Lanthanide series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Actinide series</a:t>
            </a:r>
          </a:p>
          <a:p>
            <a:r>
              <a:rPr lang="en-US" sz="2400" dirty="0" smtClean="0"/>
              <a:t>Group 17- halogens</a:t>
            </a:r>
          </a:p>
          <a:p>
            <a:r>
              <a:rPr lang="en-US" sz="2400" dirty="0" smtClean="0"/>
              <a:t>Group 18- noble gases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93552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Organizing Elements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By valence electrons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Valence electrons and periods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Valence electrons and groups</a:t>
            </a:r>
            <a:endParaRPr lang="en-US" dirty="0" smtClean="0"/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s-block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Groups 1 and 2</a:t>
            </a:r>
          </a:p>
          <a:p>
            <a:r>
              <a:rPr lang="en-US" dirty="0" smtClean="0"/>
              <a:t>p-block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Groups 13-18</a:t>
            </a:r>
          </a:p>
          <a:p>
            <a:r>
              <a:rPr lang="en-US" dirty="0" smtClean="0"/>
              <a:t>d-block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Groups 3-12</a:t>
            </a:r>
          </a:p>
          <a:p>
            <a:r>
              <a:rPr lang="en-US" dirty="0" smtClean="0"/>
              <a:t>f-block</a:t>
            </a:r>
          </a:p>
          <a:p>
            <a:pPr lvl="1">
              <a:buFont typeface="Wingdings" pitchFamily="2" charset="2"/>
              <a:buChar char="Ø"/>
            </a:pPr>
            <a:r>
              <a:rPr lang="en-US" dirty="0" smtClean="0"/>
              <a:t>The inner transition elements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Periodic trends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Atomic radius</a:t>
            </a:r>
          </a:p>
          <a:p>
            <a:r>
              <a:rPr lang="en-US" dirty="0" smtClean="0"/>
              <a:t>Ionic radius</a:t>
            </a:r>
          </a:p>
          <a:p>
            <a:r>
              <a:rPr lang="en-US" dirty="0" smtClean="0"/>
              <a:t>Ionization energy</a:t>
            </a:r>
          </a:p>
          <a:p>
            <a:r>
              <a:rPr lang="en-US" dirty="0" err="1" smtClean="0"/>
              <a:t>Electronegativity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charged atom- has lost or gained electrons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Octet rule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States that atoms will lose, gain, or share electrons in order to acquire a full set of 8 valence electrons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the Periodic 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Lavoisier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Late 1790s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Made a list of known elements</a:t>
            </a:r>
          </a:p>
          <a:p>
            <a:r>
              <a:rPr lang="en-US" sz="2400" dirty="0" smtClean="0"/>
              <a:t>Advancements in chemistry and the industrial revolution led to about 70 known elements by 1870</a:t>
            </a:r>
          </a:p>
          <a:p>
            <a:r>
              <a:rPr lang="en-US" sz="2400" dirty="0" smtClean="0"/>
              <a:t>Newlands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1864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Noticed repetition of properties every eight elements when arranged in order of increasing atomic mass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Periodic- repeats in a specific manner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Law of octaves</a:t>
            </a:r>
          </a:p>
        </p:txBody>
      </p:sp>
    </p:spTree>
    <p:extLst>
      <p:ext uri="{BB962C8B-B14F-4D97-AF65-F5344CB8AC3E}">
        <p14:creationId xmlns:p14="http://schemas.microsoft.com/office/powerpoint/2010/main" xmlns="" val="184870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7620000" cy="5668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Mendeleev</a:t>
            </a:r>
            <a:endParaRPr lang="en-US" sz="2400" dirty="0"/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1869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Also noticed a periodic repetition of properties which he thought was related to atomic mass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Arranged the elements in order of increasing atomic mass into columns of elements with similar properties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The first periodic table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He correctly predicted the existence and properties of undiscovered elements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When put in columns of similar properties, there were a few places where the order of increasing atomic mass had to be broken</a:t>
            </a:r>
          </a:p>
        </p:txBody>
      </p:sp>
    </p:spTree>
    <p:extLst>
      <p:ext uri="{BB962C8B-B14F-4D97-AF65-F5344CB8AC3E}">
        <p14:creationId xmlns:p14="http://schemas.microsoft.com/office/powerpoint/2010/main" xmlns="" val="204963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7620000" cy="55165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Meyer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/>
              <a:t>Also made a connection between atomic mass and properties, like Mendeleev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/>
              <a:t>Not given as much </a:t>
            </a:r>
            <a:r>
              <a:rPr lang="en-US" sz="2400" dirty="0" smtClean="0"/>
              <a:t>credit</a:t>
            </a:r>
          </a:p>
          <a:p>
            <a:r>
              <a:rPr lang="en-US" sz="2400" dirty="0" smtClean="0"/>
              <a:t>Moseley</a:t>
            </a:r>
            <a:endParaRPr lang="en-US" sz="2400" dirty="0"/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Discovered that atoms of different elements had different numbers of protons- atomic number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Arranged the elements in order of increasing atomic number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Fixed the problems with Mendeleev’s table and gave a clearer picture of the periodicity of elements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Set up our modern periodic table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47731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Periodic law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States that there is a periodic repetition of chemical and physical properties of the elements when arranged in order of increasing atomic number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188579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Arrangement of periodic 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7620000" cy="4678363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Group 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/>
              <a:t>a column on the periodic table, also called 	a </a:t>
            </a:r>
            <a:r>
              <a:rPr lang="en-US" sz="2400" dirty="0" smtClean="0"/>
              <a:t>family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1-18</a:t>
            </a:r>
            <a:endParaRPr lang="en-US" sz="2400" dirty="0"/>
          </a:p>
          <a:p>
            <a:r>
              <a:rPr lang="en-US" sz="2400" dirty="0" smtClean="0"/>
              <a:t>Period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A row on the periodic table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1-7</a:t>
            </a:r>
          </a:p>
          <a:p>
            <a:r>
              <a:rPr lang="en-US" sz="2400" dirty="0" smtClean="0"/>
              <a:t>Representative elements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Groups 1,2, 13-18</a:t>
            </a:r>
          </a:p>
          <a:p>
            <a:r>
              <a:rPr lang="en-US" sz="2400" dirty="0" smtClean="0"/>
              <a:t>Transition elements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Groups 3-12</a:t>
            </a:r>
          </a:p>
        </p:txBody>
      </p:sp>
    </p:spTree>
    <p:extLst>
      <p:ext uri="{BB962C8B-B14F-4D97-AF65-F5344CB8AC3E}">
        <p14:creationId xmlns:p14="http://schemas.microsoft.com/office/powerpoint/2010/main" xmlns="" val="134622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Classifying Elements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Metals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Found on the left side of the table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Make up the majority of the table </a:t>
            </a:r>
          </a:p>
          <a:p>
            <a:r>
              <a:rPr lang="en-US" sz="2400" dirty="0" smtClean="0"/>
              <a:t>Nonmetals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Found on the right side of the table</a:t>
            </a:r>
          </a:p>
          <a:p>
            <a:r>
              <a:rPr lang="en-US" sz="2400" dirty="0" smtClean="0"/>
              <a:t>Metalloids (semi-metals)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Found in a stair-step pattern between the metals and metalloids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87387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Properties 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Shiny luster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Solids at room temperature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Good conductors of heat and electricity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Malleable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Ductile </a:t>
            </a:r>
          </a:p>
        </p:txBody>
      </p:sp>
    </p:spTree>
    <p:extLst>
      <p:ext uri="{BB962C8B-B14F-4D97-AF65-F5344CB8AC3E}">
        <p14:creationId xmlns:p14="http://schemas.microsoft.com/office/powerpoint/2010/main" xmlns="" val="379555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nonmetals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Properties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Dull luster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Solids and gases at room temperature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Brittle </a:t>
            </a:r>
          </a:p>
          <a:p>
            <a:pPr marL="800100" lvl="1" indent="-342900">
              <a:buFont typeface="Wingdings" pitchFamily="2" charset="2"/>
              <a:buChar char="Ø"/>
            </a:pPr>
            <a:r>
              <a:rPr lang="en-US" sz="2400" dirty="0" smtClean="0"/>
              <a:t>Poor conductors of heat and electricity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14659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171</TotalTime>
  <Words>413</Words>
  <Application>Microsoft Office PowerPoint</Application>
  <PresentationFormat>On-screen Show (4:3)</PresentationFormat>
  <Paragraphs>92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Essential</vt:lpstr>
      <vt:lpstr>The periodic Table</vt:lpstr>
      <vt:lpstr>History of the Periodic Table</vt:lpstr>
      <vt:lpstr>Slide 3</vt:lpstr>
      <vt:lpstr>Slide 4</vt:lpstr>
      <vt:lpstr>Periodic law</vt:lpstr>
      <vt:lpstr>Arrangement of periodic table</vt:lpstr>
      <vt:lpstr>Classifying Elements</vt:lpstr>
      <vt:lpstr>metals</vt:lpstr>
      <vt:lpstr>nonmetals</vt:lpstr>
      <vt:lpstr>metalloids</vt:lpstr>
      <vt:lpstr>Groups of elements</vt:lpstr>
      <vt:lpstr>Organizing Elements</vt:lpstr>
      <vt:lpstr>Slide 13</vt:lpstr>
      <vt:lpstr>Periodic trends</vt:lpstr>
      <vt:lpstr>ion</vt:lpstr>
      <vt:lpstr>Octet rule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periodic Table</dc:title>
  <dc:creator>Jill</dc:creator>
  <cp:lastModifiedBy>jfarris</cp:lastModifiedBy>
  <cp:revision>9</cp:revision>
  <dcterms:created xsi:type="dcterms:W3CDTF">2011-09-20T03:11:13Z</dcterms:created>
  <dcterms:modified xsi:type="dcterms:W3CDTF">2011-09-21T18:31:21Z</dcterms:modified>
</cp:coreProperties>
</file>